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2" r:id="rId1"/>
  </p:sldMasterIdLst>
  <p:sldIdLst>
    <p:sldId id="256" r:id="rId2"/>
    <p:sldId id="261" r:id="rId3"/>
    <p:sldId id="257" r:id="rId4"/>
    <p:sldId id="264" r:id="rId5"/>
    <p:sldId id="258" r:id="rId6"/>
    <p:sldId id="266" r:id="rId7"/>
    <p:sldId id="265" r:id="rId8"/>
    <p:sldId id="259" r:id="rId9"/>
    <p:sldId id="260" r:id="rId10"/>
    <p:sldId id="263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90"/>
  </p:normalViewPr>
  <p:slideViewPr>
    <p:cSldViewPr snapToGrid="0">
      <p:cViewPr varScale="1">
        <p:scale>
          <a:sx n="113" d="100"/>
          <a:sy n="113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sv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4/6/24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417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948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09403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30692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82457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83022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65200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8481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628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28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707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418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833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217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762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784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919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4/6/24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522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  <p:sldLayoutId id="2147483795" r:id="rId13"/>
    <p:sldLayoutId id="2147483796" r:id="rId14"/>
    <p:sldLayoutId id="2147483797" r:id="rId15"/>
    <p:sldLayoutId id="2147483798" r:id="rId16"/>
    <p:sldLayoutId id="214748379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https://editor.analyticsvidhya.com/uploads/65603fig.p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https://editor.analyticsvidhya.com/uploads/36495dataset.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https://editor.analyticsvidhya.com/uploads/53099pose.png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A2F70-7755-78D7-7847-9C901ACFB4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7867" y="1478844"/>
            <a:ext cx="8311910" cy="2204028"/>
          </a:xfrm>
        </p:spPr>
        <p:txBody>
          <a:bodyPr/>
          <a:lstStyle/>
          <a:p>
            <a:pPr algn="ctr"/>
            <a:r>
              <a:rPr lang="en-US" dirty="0"/>
              <a:t>Yoga Posture Detection and Estimation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119430-FA5B-7B6C-19B3-8A2C95057B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4268" y="4169063"/>
            <a:ext cx="7905510" cy="944804"/>
          </a:xfrm>
        </p:spPr>
        <p:txBody>
          <a:bodyPr>
            <a:norm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Karthik raja, APRIL 9</a:t>
            </a:r>
            <a:r>
              <a:rPr lang="en-US" sz="1200" baseline="30000" dirty="0">
                <a:solidFill>
                  <a:schemeClr val="bg1"/>
                </a:solidFill>
              </a:rPr>
              <a:t>TH</a:t>
            </a:r>
            <a:r>
              <a:rPr lang="en-US" sz="1200" dirty="0">
                <a:solidFill>
                  <a:schemeClr val="bg1"/>
                </a:solidFill>
              </a:rPr>
              <a:t>, 2024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EMGT 5220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INSTRUCTOR: Professor George </a:t>
            </a:r>
            <a:r>
              <a:rPr lang="en-US" sz="1200" dirty="0" err="1">
                <a:solidFill>
                  <a:schemeClr val="bg1"/>
                </a:solidFill>
              </a:rPr>
              <a:t>kontopidis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676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3" name="Rectangle 6152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155" name="Freeform: Shape 6154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157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6146" name="Picture 2" descr="AI Enhances Personalized Yoga Experiences” | by Krykito | Oct, 2023 | Medium">
            <a:extLst>
              <a:ext uri="{FF2B5EF4-FFF2-40B4-BE49-F238E27FC236}">
                <a16:creationId xmlns:a16="http://schemas.microsoft.com/office/drawing/2014/main" id="{403C5498-6249-AEFE-1FE1-6EA214086E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93" r="90" b="19892"/>
          <a:stretch/>
        </p:blipFill>
        <p:spPr bwMode="auto">
          <a:xfrm>
            <a:off x="149322" y="-1587"/>
            <a:ext cx="11893356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9" name="Rectangle 6158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161" name="Oval 6160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163" name="Oval 6162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165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6317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4E212B76-74CB-461F-90A3-EF4F2397A8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F0C185-79AA-E713-DA81-32DE98D7F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4929" y="1241266"/>
            <a:ext cx="4798142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E746D0-4B37-4869-B2EF-79D5F0FFF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0996BCAC-1F8C-2018-3AAD-D2F932693B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88503" y="1113063"/>
            <a:ext cx="4628758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86616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The Risks And Rewards Of Practicing Yoga : NPR">
            <a:extLst>
              <a:ext uri="{FF2B5EF4-FFF2-40B4-BE49-F238E27FC236}">
                <a16:creationId xmlns:a16="http://schemas.microsoft.com/office/drawing/2014/main" id="{DBBBF577-27A6-DF06-83E2-9392D0FDD1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" r="8292" b="3"/>
          <a:stretch/>
        </p:blipFill>
        <p:spPr bwMode="auto">
          <a:xfrm>
            <a:off x="424435" y="402166"/>
            <a:ext cx="4931853" cy="3026834"/>
          </a:xfrm>
          <a:custGeom>
            <a:avLst/>
            <a:gdLst/>
            <a:ahLst/>
            <a:cxnLst/>
            <a:rect l="l" t="t" r="r" b="b"/>
            <a:pathLst>
              <a:path w="4931853" h="3026834">
                <a:moveTo>
                  <a:pt x="0" y="0"/>
                </a:moveTo>
                <a:lnTo>
                  <a:pt x="3678393" y="0"/>
                </a:lnTo>
                <a:lnTo>
                  <a:pt x="4478865" y="0"/>
                </a:lnTo>
                <a:lnTo>
                  <a:pt x="4931853" y="0"/>
                </a:lnTo>
                <a:lnTo>
                  <a:pt x="4908487" y="137419"/>
                </a:lnTo>
                <a:lnTo>
                  <a:pt x="4886218" y="274232"/>
                </a:lnTo>
                <a:lnTo>
                  <a:pt x="4864421" y="411650"/>
                </a:lnTo>
                <a:lnTo>
                  <a:pt x="4845759" y="549673"/>
                </a:lnTo>
                <a:lnTo>
                  <a:pt x="4826941" y="687092"/>
                </a:lnTo>
                <a:lnTo>
                  <a:pt x="4809377" y="825115"/>
                </a:lnTo>
                <a:lnTo>
                  <a:pt x="4794322" y="961323"/>
                </a:lnTo>
                <a:lnTo>
                  <a:pt x="4780052" y="1099347"/>
                </a:lnTo>
                <a:lnTo>
                  <a:pt x="4767035" y="1236765"/>
                </a:lnTo>
                <a:lnTo>
                  <a:pt x="4755744" y="1371761"/>
                </a:lnTo>
                <a:lnTo>
                  <a:pt x="4744453" y="1508574"/>
                </a:lnTo>
                <a:lnTo>
                  <a:pt x="4735044" y="1643572"/>
                </a:lnTo>
                <a:lnTo>
                  <a:pt x="4727674" y="1778568"/>
                </a:lnTo>
                <a:lnTo>
                  <a:pt x="4719990" y="1912960"/>
                </a:lnTo>
                <a:lnTo>
                  <a:pt x="4713560" y="2046141"/>
                </a:lnTo>
                <a:lnTo>
                  <a:pt x="4709012" y="2178111"/>
                </a:lnTo>
                <a:lnTo>
                  <a:pt x="4705092" y="2310081"/>
                </a:lnTo>
                <a:lnTo>
                  <a:pt x="4701328" y="2440840"/>
                </a:lnTo>
                <a:lnTo>
                  <a:pt x="4699603" y="2569783"/>
                </a:lnTo>
                <a:lnTo>
                  <a:pt x="4697721" y="2698726"/>
                </a:lnTo>
                <a:lnTo>
                  <a:pt x="4696780" y="2825853"/>
                </a:lnTo>
                <a:lnTo>
                  <a:pt x="4697721" y="2951770"/>
                </a:lnTo>
                <a:lnTo>
                  <a:pt x="4697721" y="3026834"/>
                </a:lnTo>
                <a:lnTo>
                  <a:pt x="0" y="302683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ADDADB-F326-F09F-D6AC-42E86AE58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Yoga Practice imperfection</a:t>
            </a:r>
          </a:p>
        </p:txBody>
      </p:sp>
      <p:pic>
        <p:nvPicPr>
          <p:cNvPr id="4098" name="Picture 2" descr="Yoga: What You Need To Know | NCCIH">
            <a:extLst>
              <a:ext uri="{FF2B5EF4-FFF2-40B4-BE49-F238E27FC236}">
                <a16:creationId xmlns:a16="http://schemas.microsoft.com/office/drawing/2014/main" id="{04E2A805-B818-18B0-1F04-68F2B32F5BD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" r="6546" b="1"/>
          <a:stretch/>
        </p:blipFill>
        <p:spPr bwMode="auto">
          <a:xfrm>
            <a:off x="423337" y="3429000"/>
            <a:ext cx="4932951" cy="3026836"/>
          </a:xfrm>
          <a:custGeom>
            <a:avLst/>
            <a:gdLst/>
            <a:ahLst/>
            <a:cxnLst/>
            <a:rect l="l" t="t" r="r" b="b"/>
            <a:pathLst>
              <a:path w="4932951" h="3026836">
                <a:moveTo>
                  <a:pt x="0" y="0"/>
                </a:moveTo>
                <a:lnTo>
                  <a:pt x="4697721" y="0"/>
                </a:lnTo>
                <a:lnTo>
                  <a:pt x="4697721" y="49641"/>
                </a:lnTo>
                <a:lnTo>
                  <a:pt x="4699603" y="173136"/>
                </a:lnTo>
                <a:lnTo>
                  <a:pt x="4702426" y="294209"/>
                </a:lnTo>
                <a:lnTo>
                  <a:pt x="4705092" y="414072"/>
                </a:lnTo>
                <a:lnTo>
                  <a:pt x="4708071" y="531513"/>
                </a:lnTo>
                <a:lnTo>
                  <a:pt x="4712619" y="648349"/>
                </a:lnTo>
                <a:lnTo>
                  <a:pt x="4717480" y="763369"/>
                </a:lnTo>
                <a:lnTo>
                  <a:pt x="4721871" y="875967"/>
                </a:lnTo>
                <a:lnTo>
                  <a:pt x="4734260" y="1095715"/>
                </a:lnTo>
                <a:lnTo>
                  <a:pt x="4747433" y="1306383"/>
                </a:lnTo>
                <a:lnTo>
                  <a:pt x="4761233" y="1508575"/>
                </a:lnTo>
                <a:lnTo>
                  <a:pt x="4776445" y="1699871"/>
                </a:lnTo>
                <a:lnTo>
                  <a:pt x="4792283" y="1882692"/>
                </a:lnTo>
                <a:lnTo>
                  <a:pt x="4809377" y="2052195"/>
                </a:lnTo>
                <a:lnTo>
                  <a:pt x="4826157" y="2211406"/>
                </a:lnTo>
                <a:lnTo>
                  <a:pt x="4842936" y="2357905"/>
                </a:lnTo>
                <a:lnTo>
                  <a:pt x="4858775" y="2492297"/>
                </a:lnTo>
                <a:lnTo>
                  <a:pt x="4873830" y="2611554"/>
                </a:lnTo>
                <a:lnTo>
                  <a:pt x="4888100" y="2719309"/>
                </a:lnTo>
                <a:lnTo>
                  <a:pt x="4900019" y="2810114"/>
                </a:lnTo>
                <a:lnTo>
                  <a:pt x="4911310" y="2886391"/>
                </a:lnTo>
                <a:lnTo>
                  <a:pt x="4927462" y="2991119"/>
                </a:lnTo>
                <a:lnTo>
                  <a:pt x="4932951" y="3026836"/>
                </a:lnTo>
                <a:lnTo>
                  <a:pt x="4478865" y="3026836"/>
                </a:lnTo>
                <a:lnTo>
                  <a:pt x="3683097" y="3026836"/>
                </a:lnTo>
                <a:lnTo>
                  <a:pt x="0" y="302683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09E127-3980-24B9-CD2D-B441C568E992}"/>
              </a:ext>
            </a:extLst>
          </p:cNvPr>
          <p:cNvSpPr txBox="1"/>
          <p:nvPr/>
        </p:nvSpPr>
        <p:spPr>
          <a:xfrm>
            <a:off x="5645066" y="1241266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409531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87FC1-F7B0-5CEE-2E66-4DAB07CBA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2EF981-4540-CF05-5A0B-9B75C5EF3F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12688" y="7323913"/>
            <a:ext cx="595786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3" descr="Pose estimation ">
            <a:extLst>
              <a:ext uri="{FF2B5EF4-FFF2-40B4-BE49-F238E27FC236}">
                <a16:creationId xmlns:a16="http://schemas.microsoft.com/office/drawing/2014/main" id="{39155881-30B7-4BBB-8F88-4600D9F68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910" y="4051576"/>
            <a:ext cx="4857750" cy="2418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oogle MediaPipe Hand Tracking Bodes Well For AR And Smartglasses -  SlashGear">
            <a:extLst>
              <a:ext uri="{FF2B5EF4-FFF2-40B4-BE49-F238E27FC236}">
                <a16:creationId xmlns:a16="http://schemas.microsoft.com/office/drawing/2014/main" id="{81861161-96EB-5604-196F-31AA63D3B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969" y="3532110"/>
            <a:ext cx="5922818" cy="3325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3F6B2C-1FB5-A73D-B932-A53211219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599" y="2603499"/>
            <a:ext cx="3275013" cy="462697"/>
          </a:xfrm>
        </p:spPr>
        <p:txBody>
          <a:bodyPr>
            <a:normAutofit/>
          </a:bodyPr>
          <a:lstStyle/>
          <a:p>
            <a:r>
              <a:rPr lang="en-US" dirty="0"/>
              <a:t>Audio, Text Feedback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7D6D0FE-8FB6-0743-9340-527F163566EF}"/>
              </a:ext>
            </a:extLst>
          </p:cNvPr>
          <p:cNvSpPr txBox="1">
            <a:spLocks/>
          </p:cNvSpPr>
          <p:nvPr/>
        </p:nvSpPr>
        <p:spPr>
          <a:xfrm>
            <a:off x="286279" y="3197651"/>
            <a:ext cx="3275013" cy="4626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Track progress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23077684-D943-63E2-ABC1-728248425422}"/>
              </a:ext>
            </a:extLst>
          </p:cNvPr>
          <p:cNvSpPr txBox="1">
            <a:spLocks/>
          </p:cNvSpPr>
          <p:nvPr/>
        </p:nvSpPr>
        <p:spPr>
          <a:xfrm>
            <a:off x="7686498" y="3138140"/>
            <a:ext cx="3275013" cy="4626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Video Demonstration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C5E8A96B-FD81-83F6-A5AD-66DCD58D4E07}"/>
              </a:ext>
            </a:extLst>
          </p:cNvPr>
          <p:cNvSpPr txBox="1">
            <a:spLocks/>
          </p:cNvSpPr>
          <p:nvPr/>
        </p:nvSpPr>
        <p:spPr>
          <a:xfrm>
            <a:off x="1469278" y="2630785"/>
            <a:ext cx="3275013" cy="4626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Capture body key points</a:t>
            </a:r>
          </a:p>
        </p:txBody>
      </p:sp>
    </p:spTree>
    <p:extLst>
      <p:ext uri="{BB962C8B-B14F-4D97-AF65-F5344CB8AC3E}">
        <p14:creationId xmlns:p14="http://schemas.microsoft.com/office/powerpoint/2010/main" val="3998031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E9ED1-D672-9FCE-470B-2E10CB2BF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KEYPOINTS DETECTION USING MEDIAPIPE</a:t>
            </a:r>
          </a:p>
        </p:txBody>
      </p:sp>
      <p:pic>
        <p:nvPicPr>
          <p:cNvPr id="7172" name="Picture 4" descr="Mediapipe detects 33 nodes of the human pose. | Download Scientific Diagram">
            <a:extLst>
              <a:ext uri="{FF2B5EF4-FFF2-40B4-BE49-F238E27FC236}">
                <a16:creationId xmlns:a16="http://schemas.microsoft.com/office/drawing/2014/main" id="{202E97E6-945D-7CB4-FC60-7F5C6F7B2DF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248" y="2492086"/>
            <a:ext cx="7521503" cy="410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800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2E873-3DFB-DA13-F1EB-974A2981A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54D74-CED2-648E-7A04-5D54C2BE1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789" y="2480836"/>
            <a:ext cx="8761413" cy="1440000"/>
          </a:xfrm>
        </p:spPr>
        <p:txBody>
          <a:bodyPr>
            <a:normAutofit/>
          </a:bodyPr>
          <a:lstStyle/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proposed methodology revolves around the application of cutting-edge deep learning techniques to detect and estimate a wide spectrum of yoga poses. Through the integration of these advanced algorithms, this research aims to ensure that the right muscles are engaged, and the ideal postures are achieved.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92EF912-42D8-E56D-4A05-537E61F8B5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5294" y="4806175"/>
            <a:ext cx="1237092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49" name="Picture 1" descr="index">
            <a:extLst>
              <a:ext uri="{FF2B5EF4-FFF2-40B4-BE49-F238E27FC236}">
                <a16:creationId xmlns:a16="http://schemas.microsoft.com/office/drawing/2014/main" id="{492D5FE0-535D-2CD9-928E-91F506CDC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748" y="4542939"/>
            <a:ext cx="10405780" cy="2004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C41EDE-6215-4F6B-D496-14DB354E432F}"/>
              </a:ext>
            </a:extLst>
          </p:cNvPr>
          <p:cNvSpPr txBox="1"/>
          <p:nvPr/>
        </p:nvSpPr>
        <p:spPr>
          <a:xfrm>
            <a:off x="730748" y="3948544"/>
            <a:ext cx="2424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Feature Extraction</a:t>
            </a:r>
          </a:p>
        </p:txBody>
      </p:sp>
    </p:spTree>
    <p:extLst>
      <p:ext uri="{BB962C8B-B14F-4D97-AF65-F5344CB8AC3E}">
        <p14:creationId xmlns:p14="http://schemas.microsoft.com/office/powerpoint/2010/main" val="3772474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F13D9-398F-104D-D778-4BDA688A4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mediapipe/docs/solutions/pose.md at master · google/mediapipe · GitHub">
            <a:extLst>
              <a:ext uri="{FF2B5EF4-FFF2-40B4-BE49-F238E27FC236}">
                <a16:creationId xmlns:a16="http://schemas.microsoft.com/office/drawing/2014/main" id="{EE715C8A-6C51-D9FE-2379-A128993652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6882" y="2442636"/>
            <a:ext cx="4776571" cy="4370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5387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2895A-D90F-11B1-68C5-7E5FC28E9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74EB8-BD99-4079-F03D-D4653F137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SVM</a:t>
            </a:r>
          </a:p>
          <a:p>
            <a:r>
              <a:rPr lang="en-US" dirty="0"/>
              <a:t>CNN </a:t>
            </a:r>
          </a:p>
          <a:p>
            <a:r>
              <a:rPr lang="en-US" dirty="0"/>
              <a:t>RCNN and LSTM</a:t>
            </a:r>
          </a:p>
        </p:txBody>
      </p:sp>
    </p:spTree>
    <p:extLst>
      <p:ext uri="{BB962C8B-B14F-4D97-AF65-F5344CB8AC3E}">
        <p14:creationId xmlns:p14="http://schemas.microsoft.com/office/powerpoint/2010/main" val="1649305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DC4B0-50D6-3CC2-7FC7-7FE2228A4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42C07-82E6-1EF5-38B7-0529AF4CB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066" y="2603500"/>
            <a:ext cx="8825659" cy="1332880"/>
          </a:xfrm>
        </p:spPr>
        <p:txBody>
          <a:bodyPr/>
          <a:lstStyle/>
          <a:p>
            <a:r>
              <a:rPr lang="en-US" sz="1800" kern="100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present study used deep learning architecture </a:t>
            </a:r>
            <a:r>
              <a:rPr lang="en-US" sz="1800" kern="100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Mediapipe</a:t>
            </a:r>
            <a:r>
              <a:rPr lang="en-US" sz="1800" kern="100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pose estimation to evaluate yoga postures, and the results support the fact that </a:t>
            </a:r>
            <a:r>
              <a:rPr lang="en-US" sz="1800" kern="100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MediaPipe</a:t>
            </a:r>
            <a:r>
              <a:rPr lang="en-US" sz="1800" kern="100" dirty="0">
                <a:solidFill>
                  <a:srgbClr val="2121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provides accuracy using a single camera. The inaccurate body pose of the user can be pointed out in real time, so that the user can rectify the mistakes.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B05437F-B07D-599C-F55F-2480E294E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96334" y="3708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3073" name="Picture 2" descr="result of the model">
            <a:extLst>
              <a:ext uri="{FF2B5EF4-FFF2-40B4-BE49-F238E27FC236}">
                <a16:creationId xmlns:a16="http://schemas.microsoft.com/office/drawing/2014/main" id="{2A831EAF-8415-EBC1-6ED0-F9AEA96C8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6334" y="3708400"/>
            <a:ext cx="5943600" cy="314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855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1" name="Rectangle 8200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203" name="Freeform: Shape 8202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205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F7FD44-E407-340E-E8E3-3D23E520C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>
                <a:solidFill>
                  <a:srgbClr val="EBEBEB"/>
                </a:solidFill>
              </a:rPr>
              <a:t>FUTURE WORKS</a:t>
            </a:r>
          </a:p>
        </p:txBody>
      </p:sp>
      <p:pic>
        <p:nvPicPr>
          <p:cNvPr id="8196" name="Picture 4" descr="Fit Yoga TrAIner | Devpost">
            <a:extLst>
              <a:ext uri="{FF2B5EF4-FFF2-40B4-BE49-F238E27FC236}">
                <a16:creationId xmlns:a16="http://schemas.microsoft.com/office/drawing/2014/main" id="{8376EBA6-D1FB-4D80-7EBA-D5D3425B8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94607" y="1455614"/>
            <a:ext cx="6391533" cy="394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07" name="Rectangle 8206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209" name="Oval 8208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211" name="Oval 8210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D5D15-22AA-411B-EDE8-DDB59B79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kern="1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Moving from 2D to 3D image recognition for in-depth muscle movement recognition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213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6775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{0259B757-C05B-074F-A38D-6217E1D2CAA7}tf10001076</Template>
  <TotalTime>11849</TotalTime>
  <Words>172</Words>
  <Application>Microsoft Macintosh PowerPoint</Application>
  <PresentationFormat>Widescreen</PresentationFormat>
  <Paragraphs>24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Ion Boardroom</vt:lpstr>
      <vt:lpstr>Yoga Posture Detection and Estimation </vt:lpstr>
      <vt:lpstr>Yoga Practice imperfection</vt:lpstr>
      <vt:lpstr>SCOPE</vt:lpstr>
      <vt:lpstr>KEYPOINTS DETECTION USING MEDIAPIPE</vt:lpstr>
      <vt:lpstr>METHODS</vt:lpstr>
      <vt:lpstr>PowerPoint Presentation</vt:lpstr>
      <vt:lpstr>CLASSIFICATION</vt:lpstr>
      <vt:lpstr>RESULTS</vt:lpstr>
      <vt:lpstr>FUTURE WORKS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Yoga with ML/AI</dc:title>
  <dc:creator>Karthik Raja</dc:creator>
  <cp:lastModifiedBy>Karthik Raja</cp:lastModifiedBy>
  <cp:revision>5</cp:revision>
  <dcterms:created xsi:type="dcterms:W3CDTF">2023-11-29T13:58:03Z</dcterms:created>
  <dcterms:modified xsi:type="dcterms:W3CDTF">2024-04-06T17:22:27Z</dcterms:modified>
</cp:coreProperties>
</file>

<file path=docProps/thumbnail.jpeg>
</file>